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595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027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163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811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621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034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26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03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993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85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45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37F5F-0CE3-47B8-91D9-D2F87D4C8F95}" type="datetimeFigureOut">
              <a:rPr lang="es-ES" smtClean="0"/>
              <a:t>28/10/2025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DEE58-8B18-401D-B9F5-2682DD75F9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3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999" y="24939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7030A0"/>
                </a:solidFill>
              </a:rPr>
              <a:t>EL IMPODER DE LOS CRISTIANOS EN LA VIDA PÚBLICA</a:t>
            </a:r>
            <a:r>
              <a:rPr lang="es-ES" b="1" dirty="0" smtClean="0">
                <a:solidFill>
                  <a:srgbClr val="7030A0"/>
                </a:solidFill>
                <a:effectLst/>
              </a:rPr>
              <a:t/>
            </a:r>
            <a:br>
              <a:rPr lang="es-ES" b="1" dirty="0" smtClean="0">
                <a:solidFill>
                  <a:srgbClr val="7030A0"/>
                </a:solidFill>
                <a:effectLst/>
              </a:rPr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1727" y="3717991"/>
            <a:ext cx="9568543" cy="1492476"/>
          </a:xfrm>
        </p:spPr>
        <p:txBody>
          <a:bodyPr>
            <a:normAutofit fontScale="77500" lnSpcReduction="20000"/>
          </a:bodyPr>
          <a:lstStyle/>
          <a:p>
            <a:endParaRPr lang="pt-BR" dirty="0" smtClean="0"/>
          </a:p>
          <a:p>
            <a:r>
              <a:rPr lang="pt-BR" dirty="0" smtClean="0"/>
              <a:t>Fernando </a:t>
            </a:r>
            <a:r>
              <a:rPr lang="pt-BR" dirty="0"/>
              <a:t>Vidal (U. </a:t>
            </a:r>
            <a:r>
              <a:rPr lang="pt-BR" dirty="0" err="1"/>
              <a:t>Pontificia</a:t>
            </a:r>
            <a:r>
              <a:rPr lang="pt-BR" dirty="0"/>
              <a:t> </a:t>
            </a:r>
            <a:r>
              <a:rPr lang="pt-BR" dirty="0" err="1"/>
              <a:t>Comillas</a:t>
            </a:r>
            <a:r>
              <a:rPr lang="pt-BR" dirty="0"/>
              <a:t>)</a:t>
            </a:r>
            <a:endParaRPr lang="pt-BR" b="0" dirty="0" smtClean="0">
              <a:effectLst/>
            </a:endParaRPr>
          </a:p>
          <a:p>
            <a:r>
              <a:rPr lang="pt-BR" dirty="0" smtClean="0"/>
              <a:t>Jornada de Apostolado </a:t>
            </a:r>
            <a:r>
              <a:rPr lang="pt-BR" dirty="0" err="1"/>
              <a:t>Seglar</a:t>
            </a:r>
            <a:r>
              <a:rPr lang="pt-BR" dirty="0"/>
              <a:t>, 28/06/2025</a:t>
            </a:r>
            <a:endParaRPr lang="pt-BR" b="0" dirty="0" smtClean="0">
              <a:effectLst/>
            </a:endParaRPr>
          </a:p>
          <a:p>
            <a:r>
              <a:rPr lang="pt-BR" dirty="0" smtClean="0"/>
              <a:t/>
            </a:r>
            <a:br>
              <a:rPr lang="pt-BR" dirty="0" smtClean="0"/>
            </a:b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0045" y="5210467"/>
            <a:ext cx="5058481" cy="12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1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845"/>
            <a:ext cx="12192000" cy="812884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00050" y="907018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Century Gothic" panose="020B0502020202020204" pitchFamily="34" charset="0"/>
              </a:rPr>
              <a:t>DEMOCRACIA SINODAL</a:t>
            </a:r>
            <a:endParaRPr lang="es-ES" sz="2800" b="1" dirty="0"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19650" y="1470138"/>
            <a:ext cx="339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err="1" smtClean="0">
                <a:latin typeface="Century Gothic" panose="020B0502020202020204" pitchFamily="34" charset="0"/>
              </a:rPr>
              <a:t>Sinodalidad</a:t>
            </a:r>
            <a:r>
              <a:rPr lang="es-ES" sz="2000" i="1" dirty="0" smtClean="0">
                <a:latin typeface="Century Gothic" panose="020B0502020202020204" pitchFamily="34" charset="0"/>
              </a:rPr>
              <a:t>, inspiración para la democracia</a:t>
            </a:r>
          </a:p>
          <a:p>
            <a:endParaRPr lang="es-ES" sz="2000" i="1" dirty="0"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latin typeface="Century Gothic" panose="020B0502020202020204" pitchFamily="34" charset="0"/>
              </a:rPr>
              <a:t>     Eje vertical y horizontal</a:t>
            </a:r>
            <a:endParaRPr lang="es-ES" sz="20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7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3505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33400" y="112395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EL ARTE DE LA ESPERANZA</a:t>
            </a:r>
            <a:endParaRPr lang="es-ES" sz="2800" b="1" dirty="0">
              <a:solidFill>
                <a:srgbClr val="FF3399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66750" y="3429000"/>
            <a:ext cx="34861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La belleza conecta con lo más profundo del corazón humano</a:t>
            </a:r>
          </a:p>
          <a:p>
            <a:endParaRPr lang="es-ES" sz="2000" i="1" dirty="0">
              <a:solidFill>
                <a:srgbClr val="FF3399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Compromiso transformador</a:t>
            </a:r>
          </a:p>
          <a:p>
            <a:endParaRPr lang="es-ES" sz="2000" i="1" dirty="0">
              <a:solidFill>
                <a:srgbClr val="FF3399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FF3399"/>
                </a:solidFill>
                <a:latin typeface="Century Gothic" panose="020B0502020202020204" pitchFamily="34" charset="0"/>
              </a:rPr>
              <a:t>Primer discernimiento, intuición de la belleza.</a:t>
            </a:r>
            <a:endParaRPr lang="es-ES" sz="2000" i="1" dirty="0">
              <a:solidFill>
                <a:srgbClr val="FF339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69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0500" y="361950"/>
            <a:ext cx="681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CONSTRUCTORES DE SOCIEDAD CIVIL</a:t>
            </a:r>
            <a:endParaRPr lang="es-ES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867400" y="4249281"/>
            <a:ext cx="6057900" cy="224676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Debilidad de la sociedad civil española, sin pulmones ciudadanos</a:t>
            </a:r>
          </a:p>
          <a:p>
            <a:endParaRPr lang="es-ES" sz="20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Ser vinculadores y promotores de asociacionismo</a:t>
            </a:r>
          </a:p>
          <a:p>
            <a:endParaRPr lang="es-ES" sz="20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Crear redes</a:t>
            </a:r>
            <a:endParaRPr lang="es-ES" sz="2000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911089" y="5461624"/>
            <a:ext cx="9528516" cy="95410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Seamos lo que mejor sabemos ser: </a:t>
            </a:r>
            <a:endParaRPr lang="es-ES" sz="28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AGENTES DE IMPODER EN LA VIDA PÚBLICA</a:t>
            </a:r>
            <a:r>
              <a:rPr lang="es-ES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es-ES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54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1100"/>
            <a:ext cx="12628346" cy="58293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123950" y="419100"/>
            <a:ext cx="96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Century Gothic" panose="020B0502020202020204" pitchFamily="34" charset="0"/>
              </a:rPr>
              <a:t>GRUPOS A LAS 4 DINÁMICAS </a:t>
            </a:r>
            <a:endParaRPr lang="es-ES" sz="28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09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4191"/>
            <a:ext cx="12192000" cy="810638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812971" y="620486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ES LA HORA DEL AMOR</a:t>
            </a:r>
            <a:endParaRPr lang="es-E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927271" y="2237014"/>
            <a:ext cx="49149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Todo lo amado se salva</a:t>
            </a: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Responsabilidad inexcusable: estamos llamados a la plaza pública desde Pentecostés</a:t>
            </a: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Dios ha hecho con nosotros una ALIANZA , personal y como pueblo.</a:t>
            </a: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Tenemos capacidad y posibilidad</a:t>
            </a:r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6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63567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35199" y="425047"/>
            <a:ext cx="8043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SER LUMINARIAS DE ESPERANZA</a:t>
            </a:r>
            <a:endParaRPr lang="es-ES" sz="2800" b="1" dirty="0">
              <a:solidFill>
                <a:schemeClr val="accent4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429783" y="1185334"/>
            <a:ext cx="72474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No podemos cambiar el mundo pero podemos cambiar el mundo de una persona</a:t>
            </a:r>
          </a:p>
          <a:p>
            <a:endParaRPr lang="es-ES" sz="2000" i="1" dirty="0">
              <a:solidFill>
                <a:schemeClr val="accent4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¿Qué queda por amar?</a:t>
            </a:r>
          </a:p>
          <a:p>
            <a:endParaRPr lang="es-ES" sz="2000" i="1" dirty="0">
              <a:solidFill>
                <a:schemeClr val="accent4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Ser “Peregrinos de Esperanza”</a:t>
            </a:r>
          </a:p>
          <a:p>
            <a:endParaRPr lang="es-ES" sz="2000" i="1" dirty="0">
              <a:solidFill>
                <a:schemeClr val="accent4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Ser mejores de lo que esperábamos y enraizarnos a más profundidad</a:t>
            </a:r>
            <a:endParaRPr lang="es-ES" sz="2000" i="1" dirty="0">
              <a:solidFill>
                <a:schemeClr val="accent4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024743" y="456847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DAR AMOR A MANOS LLENAS</a:t>
            </a:r>
            <a:endParaRPr lang="es-E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20485" y="2125008"/>
            <a:ext cx="58129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Amar en la vida pública no = activismo</a:t>
            </a:r>
          </a:p>
          <a:p>
            <a:endParaRPr lang="es-ES" sz="2000" i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Si no creamos, destruimos</a:t>
            </a:r>
          </a:p>
          <a:p>
            <a:endParaRPr lang="es-ES" sz="2000" i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Podemos elegir cooperar con Dios en ese amor incesante y actuante en el mundo.</a:t>
            </a:r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4187" y="0"/>
            <a:ext cx="14080384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359729" y="783771"/>
            <a:ext cx="6760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LO PROPIO NUESTRO ES EL IMPODER</a:t>
            </a:r>
            <a:endParaRPr lang="es-ES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490358" y="1997839"/>
            <a:ext cx="58782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El amor todo lo puede</a:t>
            </a:r>
          </a:p>
          <a:p>
            <a:endParaRPr lang="es-ES" sz="2000" i="1" dirty="0" smtClean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La acción más transformadora es la oración</a:t>
            </a:r>
          </a:p>
          <a:p>
            <a:endParaRPr lang="es-ES" sz="2000" i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Resurrección: Dios más fuerte que la muerte</a:t>
            </a:r>
          </a:p>
          <a:p>
            <a:endParaRPr lang="es-ES" sz="2000" i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No sólo podemos amar, pero cuando amamos somos lo que somos de verdad</a:t>
            </a:r>
          </a:p>
          <a:p>
            <a:endParaRPr lang="es-ES" sz="2000" i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Ejercicio del </a:t>
            </a:r>
            <a:r>
              <a:rPr lang="es-ES" sz="2000" b="1" i="1" dirty="0" err="1" smtClean="0">
                <a:solidFill>
                  <a:srgbClr val="7030A0"/>
                </a:solidFill>
                <a:latin typeface="Century Gothic" panose="020B0502020202020204" pitchFamily="34" charset="0"/>
              </a:rPr>
              <a:t>impoder</a:t>
            </a:r>
            <a:r>
              <a:rPr lang="es-ES" sz="2000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 en la vida pública, singularidad del cristiano.</a:t>
            </a:r>
            <a:endParaRPr lang="es-ES" sz="2000" i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07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00125" y="1428750"/>
            <a:ext cx="8820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LA FUERZA TRANSFORMADORA DE LA ALABANZA</a:t>
            </a:r>
            <a:endParaRPr lang="es-ES" sz="2800" b="1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410200" y="2843450"/>
            <a:ext cx="4572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Alabar y servir. Marta y María</a:t>
            </a:r>
          </a:p>
          <a:p>
            <a:endParaRPr lang="es-ES" sz="2000" i="1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Todo servicio a los pobres es alabanza a Dios cantada</a:t>
            </a:r>
          </a:p>
          <a:p>
            <a:endParaRPr lang="es-ES" sz="2000" i="1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Integrar políticas de vida y de sentido</a:t>
            </a:r>
            <a:endParaRPr lang="es-ES" sz="2000" i="1" dirty="0">
              <a:solidFill>
                <a:schemeClr val="accent1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6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648" y="1"/>
            <a:ext cx="8579352" cy="668655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71500" y="533400"/>
            <a:ext cx="58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LA IMAGINACIÓN AL IMPODER</a:t>
            </a:r>
            <a:endParaRPr lang="es-E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71500" y="2266950"/>
            <a:ext cx="5105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Todos somos responsables. No hay labor pequeña</a:t>
            </a: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Unirnos en lo esencial porque es lo esencial lo que está amenazado.</a:t>
            </a: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Jesús, innovador revolucionario en lo mayor y en las cosas más pequeñas</a:t>
            </a:r>
          </a:p>
          <a:p>
            <a:endParaRPr lang="es-ES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48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4662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875953" y="337931"/>
            <a:ext cx="5086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LA RENATURALIZACIÓN</a:t>
            </a:r>
            <a:endParaRPr lang="es-E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8417" y="4303455"/>
            <a:ext cx="5421816" cy="25545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Nos hemos separado de la naturaleza, de nuestra naturaleza</a:t>
            </a: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Renaturalizar</a:t>
            </a:r>
            <a:r>
              <a:rPr lang="es-ES" sz="2000" i="1" dirty="0">
                <a:solidFill>
                  <a:schemeClr val="bg1"/>
                </a:solidFill>
                <a:latin typeface="Century Gothic" panose="020B0502020202020204" pitchFamily="34" charset="0"/>
              </a:rPr>
              <a:t> es cuidarnos, cuidar de verdad y cuidar la verdad.</a:t>
            </a:r>
            <a:endParaRPr lang="es-ES" sz="2000" i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Recuperar una unión profunda y respetuosa con la vida</a:t>
            </a:r>
            <a:endParaRPr lang="es-ES" sz="20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5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774"/>
            <a:ext cx="13042240" cy="88392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562600" y="323850"/>
            <a:ext cx="516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2"/>
                </a:solidFill>
                <a:latin typeface="Century Gothic" panose="020B0502020202020204" pitchFamily="34" charset="0"/>
              </a:rPr>
              <a:t>LA GRAN REVINCULACIÓN</a:t>
            </a:r>
            <a:endParaRPr lang="es-ES" sz="2800" b="1" dirty="0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28458" y="3867341"/>
            <a:ext cx="6435969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s-ES" sz="2000" i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Restaurar los vínculos perdidos con las </a:t>
            </a:r>
            <a:r>
              <a:rPr lang="es-ES" sz="2000" i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personas</a:t>
            </a:r>
            <a:r>
              <a:rPr lang="es-ES" sz="2000" i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2000" i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y </a:t>
            </a:r>
            <a:r>
              <a:rPr lang="es-ES" sz="2000" i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la experiencia de pueblo</a:t>
            </a:r>
            <a:r>
              <a:rPr lang="es-ES" sz="2000" i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s-ES" sz="2000" i="1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Encuentro</a:t>
            </a:r>
            <a:r>
              <a:rPr lang="es-ES" sz="2000" i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, celebración de la vida, relación, reflexión</a:t>
            </a:r>
            <a:r>
              <a:rPr lang="es-ES" sz="2000" i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s-ES" sz="2000" i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Parroquia, herramienta para la </a:t>
            </a:r>
            <a:r>
              <a:rPr lang="es-ES" sz="2000" i="1" dirty="0" err="1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revinculación</a:t>
            </a:r>
            <a:endParaRPr lang="es-ES" sz="2000" i="1" dirty="0" smtClean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ES" sz="2000" i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s-ES" sz="2000" i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Lugares de vinculación cordial</a:t>
            </a:r>
            <a:endParaRPr lang="es-ES" sz="2000" i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0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404</Words>
  <Application>Microsoft Office PowerPoint</Application>
  <PresentationFormat>Panorámica</PresentationFormat>
  <Paragraphs>84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Tema de Office</vt:lpstr>
      <vt:lpstr>EL IMPODER DE LOS CRISTIANOS EN LA VIDA PÚBLICA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IMPODER DE LOS CRISTIANOS EN LA VIDA PÚBLICA</dc:title>
  <dc:creator>Belén Santamaría Eraña</dc:creator>
  <cp:lastModifiedBy>Loli García Pi</cp:lastModifiedBy>
  <cp:revision>17</cp:revision>
  <dcterms:created xsi:type="dcterms:W3CDTF">2025-10-21T10:42:30Z</dcterms:created>
  <dcterms:modified xsi:type="dcterms:W3CDTF">2025-10-28T18:38:35Z</dcterms:modified>
</cp:coreProperties>
</file>